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56" r:id="rId3"/>
    <p:sldId id="258" r:id="rId4"/>
  </p:sldIdLst>
  <p:sldSz cx="7559675" cy="10691813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>
        <p:scale>
          <a:sx n="75" d="100"/>
          <a:sy n="75" d="100"/>
        </p:scale>
        <p:origin x="1320" y="-1166"/>
      </p:cViewPr>
      <p:guideLst/>
    </p:cSldViewPr>
  </p:slideViewPr>
  <p:notesTextViewPr>
    <p:cViewPr>
      <p:scale>
        <a:sx n="400" d="100"/>
        <a:sy n="4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296E-B8B9-46C6-AE6A-0D77DD2760FC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D5D0-DA2C-41C6-B4A6-32DED97DC7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9785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296E-B8B9-46C6-AE6A-0D77DD2760FC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D5D0-DA2C-41C6-B4A6-32DED97DC7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7850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296E-B8B9-46C6-AE6A-0D77DD2760FC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D5D0-DA2C-41C6-B4A6-32DED97DC7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7493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296E-B8B9-46C6-AE6A-0D77DD2760FC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D5D0-DA2C-41C6-B4A6-32DED97DC7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5476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82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296E-B8B9-46C6-AE6A-0D77DD2760FC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D5D0-DA2C-41C6-B4A6-32DED97DC7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6369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296E-B8B9-46C6-AE6A-0D77DD2760FC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D5D0-DA2C-41C6-B4A6-32DED97DC7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6121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296E-B8B9-46C6-AE6A-0D77DD2760FC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D5D0-DA2C-41C6-B4A6-32DED97DC7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7088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296E-B8B9-46C6-AE6A-0D77DD2760FC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D5D0-DA2C-41C6-B4A6-32DED97DC7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8654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296E-B8B9-46C6-AE6A-0D77DD2760FC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D5D0-DA2C-41C6-B4A6-32DED97DC7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4041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296E-B8B9-46C6-AE6A-0D77DD2760FC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D5D0-DA2C-41C6-B4A6-32DED97DC7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6220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296E-B8B9-46C6-AE6A-0D77DD2760FC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D5D0-DA2C-41C6-B4A6-32DED97DC7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0285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424296E-B8B9-46C6-AE6A-0D77DD2760FC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58DD5D0-DA2C-41C6-B4A6-32DED97DC7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570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四角形: 角を丸くする 57">
            <a:extLst>
              <a:ext uri="{FF2B5EF4-FFF2-40B4-BE49-F238E27FC236}">
                <a16:creationId xmlns:a16="http://schemas.microsoft.com/office/drawing/2014/main" id="{66B3C7E1-9F44-5C7B-9771-9B727A66DD9F}"/>
              </a:ext>
            </a:extLst>
          </p:cNvPr>
          <p:cNvSpPr/>
          <p:nvPr/>
        </p:nvSpPr>
        <p:spPr>
          <a:xfrm>
            <a:off x="213360" y="162560"/>
            <a:ext cx="7152640" cy="2658832"/>
          </a:xfrm>
          <a:prstGeom prst="roundRect">
            <a:avLst>
              <a:gd name="adj" fmla="val 4439"/>
            </a:avLst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0" name="四角形: 角を丸くする 59">
            <a:extLst>
              <a:ext uri="{FF2B5EF4-FFF2-40B4-BE49-F238E27FC236}">
                <a16:creationId xmlns:a16="http://schemas.microsoft.com/office/drawing/2014/main" id="{B6E1AED6-4073-05C0-1EDA-751687CE0015}"/>
              </a:ext>
            </a:extLst>
          </p:cNvPr>
          <p:cNvSpPr/>
          <p:nvPr/>
        </p:nvSpPr>
        <p:spPr>
          <a:xfrm>
            <a:off x="231639" y="7596121"/>
            <a:ext cx="7152640" cy="2841749"/>
          </a:xfrm>
          <a:prstGeom prst="roundRect">
            <a:avLst>
              <a:gd name="adj" fmla="val 443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5937222C-798B-E75B-C837-C72A50F110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2060" y="358396"/>
            <a:ext cx="1699565" cy="2378168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59" name="四角形: 角を丸くする 58">
            <a:extLst>
              <a:ext uri="{FF2B5EF4-FFF2-40B4-BE49-F238E27FC236}">
                <a16:creationId xmlns:a16="http://schemas.microsoft.com/office/drawing/2014/main" id="{104907C6-E27C-9FB9-3846-FEEC1818001A}"/>
              </a:ext>
            </a:extLst>
          </p:cNvPr>
          <p:cNvSpPr/>
          <p:nvPr/>
        </p:nvSpPr>
        <p:spPr>
          <a:xfrm>
            <a:off x="243586" y="2957700"/>
            <a:ext cx="7152640" cy="4532536"/>
          </a:xfrm>
          <a:prstGeom prst="roundRect">
            <a:avLst>
              <a:gd name="adj" fmla="val 4439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5" name="図 44">
            <a:extLst>
              <a:ext uri="{FF2B5EF4-FFF2-40B4-BE49-F238E27FC236}">
                <a16:creationId xmlns:a16="http://schemas.microsoft.com/office/drawing/2014/main" id="{81EA29EC-C5E2-523D-0959-4D57A873DE3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605"/>
          <a:stretch>
            <a:fillRect/>
          </a:stretch>
        </p:blipFill>
        <p:spPr>
          <a:xfrm>
            <a:off x="3736838" y="3190368"/>
            <a:ext cx="3130647" cy="2088911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28642DE-FD87-AE34-47E8-5F7FD773D578}"/>
              </a:ext>
            </a:extLst>
          </p:cNvPr>
          <p:cNvSpPr txBox="1"/>
          <p:nvPr/>
        </p:nvSpPr>
        <p:spPr>
          <a:xfrm>
            <a:off x="396675" y="3423645"/>
            <a:ext cx="28387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「ホーム」タブの「配置」から、「オブジェクトの選択と表示を押し、右にウインドウを出してください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4A25659-4316-2D59-AC9A-14D4BEB1EFED}"/>
              </a:ext>
            </a:extLst>
          </p:cNvPr>
          <p:cNvSpPr txBox="1"/>
          <p:nvPr/>
        </p:nvSpPr>
        <p:spPr>
          <a:xfrm>
            <a:off x="496543" y="181653"/>
            <a:ext cx="2579839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編集できる箇所について</a:t>
            </a:r>
          </a:p>
        </p:txBody>
      </p:sp>
      <p:pic>
        <p:nvPicPr>
          <p:cNvPr id="49" name="図 48">
            <a:extLst>
              <a:ext uri="{FF2B5EF4-FFF2-40B4-BE49-F238E27FC236}">
                <a16:creationId xmlns:a16="http://schemas.microsoft.com/office/drawing/2014/main" id="{1C1E5BA0-553F-E03A-9487-AA2CCEF4A5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6838" y="6221488"/>
            <a:ext cx="1798436" cy="967475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C5318DB-4D06-38CF-282B-72F7089D0204}"/>
              </a:ext>
            </a:extLst>
          </p:cNvPr>
          <p:cNvSpPr txBox="1"/>
          <p:nvPr/>
        </p:nvSpPr>
        <p:spPr>
          <a:xfrm>
            <a:off x="5181005" y="435894"/>
            <a:ext cx="19452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solidFill>
                  <a:srgbClr val="FF0000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日付・曜日、学年をうちかえることができます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F2907D42-E3A8-A71D-80CD-515613715909}"/>
              </a:ext>
            </a:extLst>
          </p:cNvPr>
          <p:cNvSpPr txBox="1"/>
          <p:nvPr/>
        </p:nvSpPr>
        <p:spPr>
          <a:xfrm>
            <a:off x="384589" y="1951733"/>
            <a:ext cx="25798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solidFill>
                  <a:srgbClr val="FF0000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申込・領収欄を非表示にし、入れたいものを自由に追加できます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B5C6395-BE00-5B08-B449-9510C408A767}"/>
              </a:ext>
            </a:extLst>
          </p:cNvPr>
          <p:cNvSpPr/>
          <p:nvPr/>
        </p:nvSpPr>
        <p:spPr>
          <a:xfrm>
            <a:off x="3581400" y="1983589"/>
            <a:ext cx="954524" cy="2591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7749F0A5-2A13-8797-B462-20A8DC415DE9}"/>
              </a:ext>
            </a:extLst>
          </p:cNvPr>
          <p:cNvSpPr/>
          <p:nvPr/>
        </p:nvSpPr>
        <p:spPr>
          <a:xfrm>
            <a:off x="3176016" y="2282703"/>
            <a:ext cx="1792191" cy="45386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41640C61-A637-1EC5-F61B-3514D193455A}"/>
              </a:ext>
            </a:extLst>
          </p:cNvPr>
          <p:cNvCxnSpPr>
            <a:cxnSpLocks/>
            <a:stCxn id="12" idx="3"/>
            <a:endCxn id="10" idx="1"/>
          </p:cNvCxnSpPr>
          <p:nvPr/>
        </p:nvCxnSpPr>
        <p:spPr>
          <a:xfrm flipV="1">
            <a:off x="4535924" y="851393"/>
            <a:ext cx="645081" cy="126176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9E8099B6-4690-4A5D-312C-4A2F13F91471}"/>
              </a:ext>
            </a:extLst>
          </p:cNvPr>
          <p:cNvCxnSpPr>
            <a:cxnSpLocks/>
            <a:stCxn id="13" idx="1"/>
          </p:cNvCxnSpPr>
          <p:nvPr/>
        </p:nvCxnSpPr>
        <p:spPr>
          <a:xfrm flipH="1" flipV="1">
            <a:off x="2941586" y="2483305"/>
            <a:ext cx="234430" cy="2632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37EA38FA-0C80-6AD5-277B-7BD2E50B728A}"/>
              </a:ext>
            </a:extLst>
          </p:cNvPr>
          <p:cNvSpPr txBox="1"/>
          <p:nvPr/>
        </p:nvSpPr>
        <p:spPr>
          <a:xfrm>
            <a:off x="3736839" y="5312105"/>
            <a:ext cx="31306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「実施概要」「申込・領収欄」は、横のマークを押すと、表示・非表示を切り替えられます</a:t>
            </a:r>
          </a:p>
        </p:txBody>
      </p:sp>
      <p:sp>
        <p:nvSpPr>
          <p:cNvPr id="21" name="テキスト ボックス 20" hidden="1">
            <a:extLst>
              <a:ext uri="{FF2B5EF4-FFF2-40B4-BE49-F238E27FC236}">
                <a16:creationId xmlns:a16="http://schemas.microsoft.com/office/drawing/2014/main" id="{8A3A7601-E8D9-B634-8377-A0DBF1BC5619}"/>
              </a:ext>
            </a:extLst>
          </p:cNvPr>
          <p:cNvSpPr txBox="1"/>
          <p:nvPr/>
        </p:nvSpPr>
        <p:spPr>
          <a:xfrm>
            <a:off x="3863248" y="5894832"/>
            <a:ext cx="1208623" cy="2750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ED70B42E-F97D-3365-9A02-AECC7B59EAB2}"/>
              </a:ext>
            </a:extLst>
          </p:cNvPr>
          <p:cNvSpPr txBox="1"/>
          <p:nvPr/>
        </p:nvSpPr>
        <p:spPr>
          <a:xfrm>
            <a:off x="4019732" y="3155062"/>
            <a:ext cx="408142" cy="45188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FF9E14A0-9B7D-FBD9-47C1-4D559FB1422B}"/>
              </a:ext>
            </a:extLst>
          </p:cNvPr>
          <p:cNvSpPr txBox="1"/>
          <p:nvPr/>
        </p:nvSpPr>
        <p:spPr>
          <a:xfrm>
            <a:off x="5758564" y="3574115"/>
            <a:ext cx="1084781" cy="164787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cxnSp>
        <p:nvCxnSpPr>
          <p:cNvPr id="24" name="直線矢印コネクタ 23">
            <a:extLst>
              <a:ext uri="{FF2B5EF4-FFF2-40B4-BE49-F238E27FC236}">
                <a16:creationId xmlns:a16="http://schemas.microsoft.com/office/drawing/2014/main" id="{B6B7B824-7C3C-5326-19F8-5A36569A654F}"/>
              </a:ext>
            </a:extLst>
          </p:cNvPr>
          <p:cNvCxnSpPr>
            <a:cxnSpLocks/>
            <a:stCxn id="20" idx="2"/>
          </p:cNvCxnSpPr>
          <p:nvPr/>
        </p:nvCxnSpPr>
        <p:spPr>
          <a:xfrm>
            <a:off x="4223803" y="3606948"/>
            <a:ext cx="435149" cy="1307402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直線矢印コネクタ 24">
            <a:extLst>
              <a:ext uri="{FF2B5EF4-FFF2-40B4-BE49-F238E27FC236}">
                <a16:creationId xmlns:a16="http://schemas.microsoft.com/office/drawing/2014/main" id="{17E6365C-981A-E05F-792E-6864BE30C4C5}"/>
              </a:ext>
            </a:extLst>
          </p:cNvPr>
          <p:cNvCxnSpPr>
            <a:cxnSpLocks/>
          </p:cNvCxnSpPr>
          <p:nvPr/>
        </p:nvCxnSpPr>
        <p:spPr>
          <a:xfrm flipV="1">
            <a:off x="4968207" y="4365068"/>
            <a:ext cx="749851" cy="595728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CDDB5C44-D6B3-537C-4691-736D72544007}"/>
              </a:ext>
            </a:extLst>
          </p:cNvPr>
          <p:cNvSpPr txBox="1"/>
          <p:nvPr/>
        </p:nvSpPr>
        <p:spPr>
          <a:xfrm>
            <a:off x="5902935" y="3245259"/>
            <a:ext cx="980916" cy="276999"/>
          </a:xfrm>
          <a:prstGeom prst="rect">
            <a:avLst/>
          </a:prstGeom>
          <a:solidFill>
            <a:srgbClr val="FFFFFF">
              <a:alpha val="74902"/>
            </a:srgb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＼表示！／</a:t>
            </a: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F76A2A24-CD68-E334-89E9-5EEA18B4F5D4}"/>
              </a:ext>
            </a:extLst>
          </p:cNvPr>
          <p:cNvSpPr/>
          <p:nvPr/>
        </p:nvSpPr>
        <p:spPr>
          <a:xfrm>
            <a:off x="5147854" y="6547104"/>
            <a:ext cx="248780" cy="36148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4D866AD5-51F2-EF89-006B-848D44978782}"/>
              </a:ext>
            </a:extLst>
          </p:cNvPr>
          <p:cNvCxnSpPr>
            <a:cxnSpLocks/>
            <a:endCxn id="29" idx="3"/>
          </p:cNvCxnSpPr>
          <p:nvPr/>
        </p:nvCxnSpPr>
        <p:spPr>
          <a:xfrm flipH="1">
            <a:off x="5396634" y="6605842"/>
            <a:ext cx="428736" cy="12200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6" name="図 35">
            <a:extLst>
              <a:ext uri="{FF2B5EF4-FFF2-40B4-BE49-F238E27FC236}">
                <a16:creationId xmlns:a16="http://schemas.microsoft.com/office/drawing/2014/main" id="{0F37309E-D1E7-9CD0-B920-C8C64BE24A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7648" y="6234450"/>
            <a:ext cx="501144" cy="822391"/>
          </a:xfrm>
          <a:prstGeom prst="rect">
            <a:avLst/>
          </a:prstGeom>
        </p:spPr>
      </p:pic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24BEEEF5-1251-8A03-1179-7A49F500F9ED}"/>
              </a:ext>
            </a:extLst>
          </p:cNvPr>
          <p:cNvSpPr txBox="1"/>
          <p:nvPr/>
        </p:nvSpPr>
        <p:spPr>
          <a:xfrm>
            <a:off x="6197684" y="6370086"/>
            <a:ext cx="107872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表示の状態</a:t>
            </a:r>
            <a:endParaRPr kumimoji="1" lang="en-US" altLang="ja-JP" sz="11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endParaRPr kumimoji="1" lang="en-US" altLang="ja-JP" sz="11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r>
              <a:rPr kumimoji="1" lang="ja-JP" altLang="en-US" sz="11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非表示の状態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29D1607F-2F63-AFD9-692A-86C255D98436}"/>
              </a:ext>
            </a:extLst>
          </p:cNvPr>
          <p:cNvSpPr txBox="1"/>
          <p:nvPr/>
        </p:nvSpPr>
        <p:spPr>
          <a:xfrm>
            <a:off x="396675" y="5337858"/>
            <a:ext cx="2838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日時や学年は直接テキストを編集できます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41F58B59-86F2-8D6D-0B22-38D071D81C9F}"/>
              </a:ext>
            </a:extLst>
          </p:cNvPr>
          <p:cNvSpPr txBox="1"/>
          <p:nvPr/>
        </p:nvSpPr>
        <p:spPr>
          <a:xfrm>
            <a:off x="465127" y="6837116"/>
            <a:ext cx="2109841" cy="40011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>
            <a:spAutoFit/>
          </a:bodyPr>
          <a:lstStyle/>
          <a:p>
            <a:r>
              <a:rPr lang="ja-JP" altLang="en-US" sz="10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デフォルトの書体は以下です。</a:t>
            </a:r>
            <a:endParaRPr lang="en-US" altLang="ja-JP" sz="10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r>
              <a:rPr lang="ja-JP" altLang="en-US" sz="10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HGPｺﾞｼｯｸE 　</a:t>
            </a:r>
            <a:endParaRPr lang="en-US" altLang="ja-JP" sz="10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627B8ECC-058F-CE01-1A89-CBBDC2150E39}"/>
              </a:ext>
            </a:extLst>
          </p:cNvPr>
          <p:cNvSpPr txBox="1"/>
          <p:nvPr/>
        </p:nvSpPr>
        <p:spPr>
          <a:xfrm>
            <a:off x="2155327" y="7603475"/>
            <a:ext cx="48826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実寸での印刷がおすすめです</a:t>
            </a:r>
            <a:endParaRPr kumimoji="1" lang="en-US" altLang="ja-JP" sz="12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r>
              <a:rPr kumimoji="1" lang="ja-JP" altLang="en-US" sz="12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そのためには、一度</a:t>
            </a:r>
            <a:r>
              <a:rPr kumimoji="1" lang="en-US" altLang="ja-JP" sz="12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PDF</a:t>
            </a:r>
            <a:r>
              <a:rPr kumimoji="1" lang="ja-JP" altLang="en-US" sz="12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に出力してから印刷します</a:t>
            </a: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53DF77DC-B767-0C63-1F7C-DCD83F7DE388}"/>
              </a:ext>
            </a:extLst>
          </p:cNvPr>
          <p:cNvSpPr txBox="1"/>
          <p:nvPr/>
        </p:nvSpPr>
        <p:spPr>
          <a:xfrm>
            <a:off x="496543" y="2957700"/>
            <a:ext cx="1951937" cy="369332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編集方法について</a:t>
            </a: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62EF5F14-1775-3349-B046-86F90133A74D}"/>
              </a:ext>
            </a:extLst>
          </p:cNvPr>
          <p:cNvSpPr txBox="1"/>
          <p:nvPr/>
        </p:nvSpPr>
        <p:spPr>
          <a:xfrm>
            <a:off x="496543" y="7612683"/>
            <a:ext cx="1507517" cy="369332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印刷について</a:t>
            </a:r>
          </a:p>
        </p:txBody>
      </p:sp>
      <p:pic>
        <p:nvPicPr>
          <p:cNvPr id="56" name="図 55">
            <a:extLst>
              <a:ext uri="{FF2B5EF4-FFF2-40B4-BE49-F238E27FC236}">
                <a16:creationId xmlns:a16="http://schemas.microsoft.com/office/drawing/2014/main" id="{7CEEE35C-FBA3-5598-02A6-4E4091131F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24472" y="8127107"/>
            <a:ext cx="2556925" cy="2206310"/>
          </a:xfrm>
          <a:prstGeom prst="rect">
            <a:avLst/>
          </a:prstGeom>
        </p:spPr>
      </p:pic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AAEBBED2-0AD8-25CA-5073-00392A6F09A6}"/>
              </a:ext>
            </a:extLst>
          </p:cNvPr>
          <p:cNvSpPr txBox="1"/>
          <p:nvPr/>
        </p:nvSpPr>
        <p:spPr>
          <a:xfrm>
            <a:off x="584692" y="8182931"/>
            <a:ext cx="39111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「ファイル＞印刷」から、以下の設定で印刷</a:t>
            </a:r>
            <a:endParaRPr kumimoji="1" lang="en-US" altLang="ja-JP" sz="16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r>
              <a:rPr kumimoji="1" lang="ja-JP" altLang="en-US" sz="16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プリンター＝</a:t>
            </a:r>
            <a:r>
              <a:rPr kumimoji="1" lang="en-US" altLang="ja-JP" sz="16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Microsoft</a:t>
            </a:r>
            <a:r>
              <a:rPr kumimoji="1" lang="ja-JP" altLang="en-US" sz="16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 </a:t>
            </a:r>
            <a:r>
              <a:rPr kumimoji="1" lang="en-US" altLang="ja-JP" sz="16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Print</a:t>
            </a:r>
            <a:r>
              <a:rPr kumimoji="1" lang="ja-JP" altLang="en-US" sz="16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 </a:t>
            </a:r>
            <a:r>
              <a:rPr kumimoji="1" lang="en-US" altLang="ja-JP" sz="16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to</a:t>
            </a:r>
            <a:r>
              <a:rPr kumimoji="1" lang="ja-JP" altLang="en-US" sz="16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 </a:t>
            </a:r>
            <a:r>
              <a:rPr kumimoji="1" lang="en-US" altLang="ja-JP" sz="16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PDF</a:t>
            </a:r>
          </a:p>
          <a:p>
            <a:r>
              <a:rPr kumimoji="1" lang="ja-JP" altLang="en-US" sz="16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スライド指定＝</a:t>
            </a:r>
            <a:r>
              <a:rPr kumimoji="1" lang="en-US" altLang="ja-JP" sz="16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2-3</a:t>
            </a: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C70A6590-0277-6AC6-C4A6-AE6CD2404798}"/>
              </a:ext>
            </a:extLst>
          </p:cNvPr>
          <p:cNvSpPr txBox="1"/>
          <p:nvPr/>
        </p:nvSpPr>
        <p:spPr>
          <a:xfrm>
            <a:off x="584692" y="9389385"/>
            <a:ext cx="39111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PDF</a:t>
            </a:r>
            <a:r>
              <a:rPr kumimoji="1" lang="ja-JP" altLang="en-US" sz="16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で書き出されたファイルを、「実際のサイズで印刷」を選んで印刷</a:t>
            </a:r>
            <a:endParaRPr kumimoji="1" lang="en-US" altLang="ja-JP" sz="16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67" name="正方形/長方形 66">
            <a:extLst>
              <a:ext uri="{FF2B5EF4-FFF2-40B4-BE49-F238E27FC236}">
                <a16:creationId xmlns:a16="http://schemas.microsoft.com/office/drawing/2014/main" id="{DE6D313E-4E84-95B1-6AA9-6F0B72703DAA}"/>
              </a:ext>
            </a:extLst>
          </p:cNvPr>
          <p:cNvSpPr/>
          <p:nvPr/>
        </p:nvSpPr>
        <p:spPr>
          <a:xfrm>
            <a:off x="5529352" y="9013928"/>
            <a:ext cx="1390644" cy="37545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8" name="正方形/長方形 67">
            <a:extLst>
              <a:ext uri="{FF2B5EF4-FFF2-40B4-BE49-F238E27FC236}">
                <a16:creationId xmlns:a16="http://schemas.microsoft.com/office/drawing/2014/main" id="{242D2612-6A9D-8C3E-36AC-C222FC1B027A}"/>
              </a:ext>
            </a:extLst>
          </p:cNvPr>
          <p:cNvSpPr/>
          <p:nvPr/>
        </p:nvSpPr>
        <p:spPr>
          <a:xfrm>
            <a:off x="5505759" y="9812315"/>
            <a:ext cx="1390644" cy="16184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38DB0F0-9045-605C-E23A-8CF83F3243EA}"/>
              </a:ext>
            </a:extLst>
          </p:cNvPr>
          <p:cNvSpPr txBox="1"/>
          <p:nvPr/>
        </p:nvSpPr>
        <p:spPr>
          <a:xfrm>
            <a:off x="5173213" y="1874836"/>
            <a:ext cx="204240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00" dirty="0">
                <a:solidFill>
                  <a:srgbClr val="FF0000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【QR</a:t>
            </a:r>
            <a:r>
              <a:rPr kumimoji="1" lang="ja-JP" altLang="en-US" sz="1100" dirty="0">
                <a:solidFill>
                  <a:srgbClr val="FF0000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について</a:t>
            </a:r>
            <a:r>
              <a:rPr kumimoji="1" lang="en-US" altLang="ja-JP" sz="1100" dirty="0">
                <a:solidFill>
                  <a:srgbClr val="FF0000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】</a:t>
            </a:r>
          </a:p>
          <a:p>
            <a:r>
              <a:rPr kumimoji="1" lang="ja-JP" altLang="en-US" sz="1100" dirty="0">
                <a:solidFill>
                  <a:srgbClr val="FF0000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チラシ裏面の</a:t>
            </a:r>
            <a:r>
              <a:rPr kumimoji="1" lang="en-US" altLang="ja-JP" sz="1100" dirty="0">
                <a:solidFill>
                  <a:srgbClr val="FF0000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QR</a:t>
            </a:r>
            <a:r>
              <a:rPr kumimoji="1" lang="ja-JP" altLang="en-US" sz="1100" dirty="0">
                <a:solidFill>
                  <a:srgbClr val="FF0000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はあすがくの保護者向けサイトに飛びます。独自の</a:t>
            </a:r>
            <a:r>
              <a:rPr kumimoji="1" lang="en-US" altLang="ja-JP" sz="1100" dirty="0">
                <a:solidFill>
                  <a:srgbClr val="FF0000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QR</a:t>
            </a:r>
            <a:r>
              <a:rPr kumimoji="1" lang="ja-JP" altLang="en-US" sz="1100" dirty="0">
                <a:solidFill>
                  <a:srgbClr val="FF0000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を上から貼っていただいても問題ありません</a:t>
            </a:r>
            <a:endParaRPr kumimoji="1" lang="en-US" altLang="ja-JP" sz="1100" dirty="0">
              <a:solidFill>
                <a:srgbClr val="FF0000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CE334EEA-AECB-D59F-D543-80529286ADDE}"/>
              </a:ext>
            </a:extLst>
          </p:cNvPr>
          <p:cNvSpPr txBox="1"/>
          <p:nvPr/>
        </p:nvSpPr>
        <p:spPr>
          <a:xfrm>
            <a:off x="384589" y="854404"/>
            <a:ext cx="25798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solidFill>
                  <a:srgbClr val="FF0000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概要欄を非表示にし、入れたいものを自由に追加できます</a:t>
            </a:r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3BFF4B89-DED5-1082-00DB-ED0469C6918C}"/>
              </a:ext>
            </a:extLst>
          </p:cNvPr>
          <p:cNvSpPr/>
          <p:nvPr/>
        </p:nvSpPr>
        <p:spPr>
          <a:xfrm>
            <a:off x="3176016" y="1932941"/>
            <a:ext cx="1792191" cy="34604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B5D9CEC1-8C36-673C-8732-6591893962C0}"/>
              </a:ext>
            </a:extLst>
          </p:cNvPr>
          <p:cNvCxnSpPr>
            <a:cxnSpLocks/>
          </p:cNvCxnSpPr>
          <p:nvPr/>
        </p:nvCxnSpPr>
        <p:spPr>
          <a:xfrm flipH="1" flipV="1">
            <a:off x="2540246" y="1433132"/>
            <a:ext cx="635770" cy="66626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7" name="図 46">
            <a:extLst>
              <a:ext uri="{FF2B5EF4-FFF2-40B4-BE49-F238E27FC236}">
                <a16:creationId xmlns:a16="http://schemas.microsoft.com/office/drawing/2014/main" id="{39A2809E-A299-E9BD-14A9-FDC63DCAE3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9279" y="6058941"/>
            <a:ext cx="2955377" cy="736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372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チラシ上部">
            <a:extLst>
              <a:ext uri="{FF2B5EF4-FFF2-40B4-BE49-F238E27FC236}">
                <a16:creationId xmlns:a16="http://schemas.microsoft.com/office/drawing/2014/main" id="{DCEBCDD8-CA25-54EA-DE95-69BF931CB85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" y="658"/>
            <a:ext cx="7559675" cy="7242597"/>
          </a:xfrm>
          <a:prstGeom prst="rect">
            <a:avLst/>
          </a:prstGeom>
        </p:spPr>
      </p:pic>
      <p:pic>
        <p:nvPicPr>
          <p:cNvPr id="5" name="申込・領収欄">
            <a:extLst>
              <a:ext uri="{FF2B5EF4-FFF2-40B4-BE49-F238E27FC236}">
                <a16:creationId xmlns:a16="http://schemas.microsoft.com/office/drawing/2014/main" id="{E5A31B5D-FEAD-AF8D-C41F-C5D1EAFC7F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8492879"/>
            <a:ext cx="7559675" cy="2198934"/>
          </a:xfrm>
          <a:prstGeom prst="rect">
            <a:avLst/>
          </a:prstGeom>
        </p:spPr>
      </p:pic>
      <p:pic>
        <p:nvPicPr>
          <p:cNvPr id="17" name="実施概要">
            <a:extLst>
              <a:ext uri="{FF2B5EF4-FFF2-40B4-BE49-F238E27FC236}">
                <a16:creationId xmlns:a16="http://schemas.microsoft.com/office/drawing/2014/main" id="{0FD6F670-5648-DD5C-1055-7BF9C85692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748" b="20584"/>
          <a:stretch>
            <a:fillRect/>
          </a:stretch>
        </p:blipFill>
        <p:spPr>
          <a:xfrm>
            <a:off x="-2" y="7243914"/>
            <a:ext cx="7559675" cy="1247358"/>
          </a:xfrm>
          <a:prstGeom prst="rect">
            <a:avLst/>
          </a:prstGeom>
        </p:spPr>
      </p:pic>
      <p:sp>
        <p:nvSpPr>
          <p:cNvPr id="11" name="実施予定月">
            <a:extLst>
              <a:ext uri="{FF2B5EF4-FFF2-40B4-BE49-F238E27FC236}">
                <a16:creationId xmlns:a16="http://schemas.microsoft.com/office/drawing/2014/main" id="{818C2188-EB32-272D-1E89-0F120F0AD58F}"/>
              </a:ext>
            </a:extLst>
          </p:cNvPr>
          <p:cNvSpPr txBox="1"/>
          <p:nvPr/>
        </p:nvSpPr>
        <p:spPr>
          <a:xfrm>
            <a:off x="1358754" y="7534727"/>
            <a:ext cx="892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b="1" spc="-3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11</a:t>
            </a:r>
            <a:endParaRPr kumimoji="1" lang="ja-JP" altLang="en-US" sz="4000" b="1" spc="-3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18" name="実施予定/">
            <a:extLst>
              <a:ext uri="{FF2B5EF4-FFF2-40B4-BE49-F238E27FC236}">
                <a16:creationId xmlns:a16="http://schemas.microsoft.com/office/drawing/2014/main" id="{9C96E257-C49B-6004-BDCD-C12F62FABA21}"/>
              </a:ext>
            </a:extLst>
          </p:cNvPr>
          <p:cNvSpPr txBox="1"/>
          <p:nvPr/>
        </p:nvSpPr>
        <p:spPr>
          <a:xfrm>
            <a:off x="1889900" y="7675414"/>
            <a:ext cx="371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spc="-3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/</a:t>
            </a:r>
            <a:endParaRPr kumimoji="1" lang="ja-JP" altLang="en-US" sz="2800" spc="-3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12" name="実施予定日">
            <a:extLst>
              <a:ext uri="{FF2B5EF4-FFF2-40B4-BE49-F238E27FC236}">
                <a16:creationId xmlns:a16="http://schemas.microsoft.com/office/drawing/2014/main" id="{BB5B99A1-D483-3F8D-5878-E1056E4BF579}"/>
              </a:ext>
            </a:extLst>
          </p:cNvPr>
          <p:cNvSpPr txBox="1"/>
          <p:nvPr/>
        </p:nvSpPr>
        <p:spPr>
          <a:xfrm>
            <a:off x="2111919" y="7539712"/>
            <a:ext cx="5568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b="1" spc="-3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7</a:t>
            </a:r>
            <a:endParaRPr kumimoji="1" lang="ja-JP" altLang="en-US" sz="4000" b="1" spc="-3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13" name="実施予定曜日">
            <a:extLst>
              <a:ext uri="{FF2B5EF4-FFF2-40B4-BE49-F238E27FC236}">
                <a16:creationId xmlns:a16="http://schemas.microsoft.com/office/drawing/2014/main" id="{400CE0E2-F865-6F77-2B02-9A62FB250C3F}"/>
              </a:ext>
            </a:extLst>
          </p:cNvPr>
          <p:cNvSpPr txBox="1"/>
          <p:nvPr/>
        </p:nvSpPr>
        <p:spPr>
          <a:xfrm>
            <a:off x="2184101" y="8142515"/>
            <a:ext cx="5568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(</a:t>
            </a:r>
            <a:r>
              <a:rPr kumimoji="1" lang="ja-JP" altLang="en-US" sz="1400" b="1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土</a:t>
            </a:r>
            <a:r>
              <a:rPr kumimoji="1" lang="en-US" altLang="ja-JP" sz="1400" b="1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)</a:t>
            </a:r>
            <a:endParaRPr kumimoji="1" lang="ja-JP" altLang="en-US" sz="1400" b="1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23" name="対象学年">
            <a:extLst>
              <a:ext uri="{FF2B5EF4-FFF2-40B4-BE49-F238E27FC236}">
                <a16:creationId xmlns:a16="http://schemas.microsoft.com/office/drawing/2014/main" id="{145133AD-5779-E5EF-F095-DBA639044F2D}"/>
              </a:ext>
            </a:extLst>
          </p:cNvPr>
          <p:cNvSpPr txBox="1"/>
          <p:nvPr/>
        </p:nvSpPr>
        <p:spPr>
          <a:xfrm>
            <a:off x="2911359" y="7598619"/>
            <a:ext cx="1233426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1600" b="1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小学１年</a:t>
            </a:r>
            <a:endParaRPr kumimoji="1" lang="en-US" altLang="ja-JP" sz="1600" b="1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1600" b="1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～中学２年</a:t>
            </a:r>
          </a:p>
        </p:txBody>
      </p:sp>
      <p:sp>
        <p:nvSpPr>
          <p:cNvPr id="24" name="申込締切月">
            <a:extLst>
              <a:ext uri="{FF2B5EF4-FFF2-40B4-BE49-F238E27FC236}">
                <a16:creationId xmlns:a16="http://schemas.microsoft.com/office/drawing/2014/main" id="{8DBA2ED2-3457-2DDF-E81F-34DF887947B6}"/>
              </a:ext>
            </a:extLst>
          </p:cNvPr>
          <p:cNvSpPr txBox="1"/>
          <p:nvPr/>
        </p:nvSpPr>
        <p:spPr>
          <a:xfrm>
            <a:off x="4144785" y="7534727"/>
            <a:ext cx="892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b="1" spc="-3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10</a:t>
            </a:r>
            <a:endParaRPr kumimoji="1" lang="ja-JP" altLang="en-US" sz="4000" b="1" spc="-3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26" name="申込締切/">
            <a:extLst>
              <a:ext uri="{FF2B5EF4-FFF2-40B4-BE49-F238E27FC236}">
                <a16:creationId xmlns:a16="http://schemas.microsoft.com/office/drawing/2014/main" id="{02198FB1-AEA8-6CC8-A640-D48F59DEE18E}"/>
              </a:ext>
            </a:extLst>
          </p:cNvPr>
          <p:cNvSpPr txBox="1"/>
          <p:nvPr/>
        </p:nvSpPr>
        <p:spPr>
          <a:xfrm>
            <a:off x="4675931" y="7675414"/>
            <a:ext cx="371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spc="-3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/</a:t>
            </a:r>
            <a:endParaRPr kumimoji="1" lang="ja-JP" altLang="en-US" sz="2800" spc="-3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25" name="申込締切日">
            <a:extLst>
              <a:ext uri="{FF2B5EF4-FFF2-40B4-BE49-F238E27FC236}">
                <a16:creationId xmlns:a16="http://schemas.microsoft.com/office/drawing/2014/main" id="{C0B33FF8-1657-BBFC-B0CF-1D8BDA58CA29}"/>
              </a:ext>
            </a:extLst>
          </p:cNvPr>
          <p:cNvSpPr txBox="1"/>
          <p:nvPr/>
        </p:nvSpPr>
        <p:spPr>
          <a:xfrm>
            <a:off x="4897949" y="7539712"/>
            <a:ext cx="7228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b="1" spc="-3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25</a:t>
            </a:r>
            <a:endParaRPr kumimoji="1" lang="ja-JP" altLang="en-US" sz="4000" b="1" spc="-3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22" name="申込締切曜日">
            <a:extLst>
              <a:ext uri="{FF2B5EF4-FFF2-40B4-BE49-F238E27FC236}">
                <a16:creationId xmlns:a16="http://schemas.microsoft.com/office/drawing/2014/main" id="{3F85D8C5-0FF9-4E6E-D6ED-6708ABAB40E7}"/>
              </a:ext>
            </a:extLst>
          </p:cNvPr>
          <p:cNvSpPr txBox="1"/>
          <p:nvPr/>
        </p:nvSpPr>
        <p:spPr>
          <a:xfrm>
            <a:off x="5112943" y="8150279"/>
            <a:ext cx="5568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(</a:t>
            </a:r>
            <a:r>
              <a:rPr kumimoji="1" lang="ja-JP" altLang="en-US" sz="1400" b="1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日</a:t>
            </a:r>
            <a:r>
              <a:rPr kumimoji="1" lang="en-US" altLang="ja-JP" sz="1400" b="1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)</a:t>
            </a:r>
            <a:endParaRPr kumimoji="1" lang="ja-JP" altLang="en-US" sz="1400" b="1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48041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054A735A-DE1E-2BF0-521D-EDA047603A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20"/>
            <a:ext cx="7559675" cy="1068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5584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85</TotalTime>
  <Words>234</Words>
  <Application>Microsoft Office PowerPoint</Application>
  <PresentationFormat>ユーザー設定</PresentationFormat>
  <Paragraphs>33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8" baseType="lpstr">
      <vt:lpstr>HGPｺﾞｼｯｸE</vt:lpstr>
      <vt:lpstr>Aptos</vt:lpstr>
      <vt:lpstr>Aptos Display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池田 瑞希</dc:creator>
  <cp:lastModifiedBy>池田 瑞希</cp:lastModifiedBy>
  <cp:revision>7</cp:revision>
  <dcterms:created xsi:type="dcterms:W3CDTF">2026-07-21T01:18:47Z</dcterms:created>
  <dcterms:modified xsi:type="dcterms:W3CDTF">2026-07-22T08:13:49Z</dcterms:modified>
</cp:coreProperties>
</file>