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</p:sldIdLst>
  <p:sldSz cx="10691813" cy="1511935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33" d="100"/>
          <a:sy n="33" d="100"/>
        </p:scale>
        <p:origin x="2011" y="389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04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48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07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00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13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99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02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084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908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37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38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38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四角形: 角を丸くする 59">
            <a:extLst>
              <a:ext uri="{FF2B5EF4-FFF2-40B4-BE49-F238E27FC236}">
                <a16:creationId xmlns:a16="http://schemas.microsoft.com/office/drawing/2014/main" id="{B6E1AED6-4073-05C0-1EDA-751687CE0015}"/>
              </a:ext>
            </a:extLst>
          </p:cNvPr>
          <p:cNvSpPr/>
          <p:nvPr/>
        </p:nvSpPr>
        <p:spPr>
          <a:xfrm>
            <a:off x="328380" y="10843826"/>
            <a:ext cx="10114587" cy="4018533"/>
          </a:xfrm>
          <a:prstGeom prst="roundRect">
            <a:avLst>
              <a:gd name="adj" fmla="val 443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66B3C7E1-9F44-5C7B-9771-9B727A66DD9F}"/>
              </a:ext>
            </a:extLst>
          </p:cNvPr>
          <p:cNvSpPr/>
          <p:nvPr/>
        </p:nvSpPr>
        <p:spPr>
          <a:xfrm>
            <a:off x="276197" y="256991"/>
            <a:ext cx="10114587" cy="3759869"/>
          </a:xfrm>
          <a:prstGeom prst="roundRect">
            <a:avLst>
              <a:gd name="adj" fmla="val 4439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104907C6-E27C-9FB9-3846-FEEC1818001A}"/>
              </a:ext>
            </a:extLst>
          </p:cNvPr>
          <p:cNvSpPr/>
          <p:nvPr/>
        </p:nvSpPr>
        <p:spPr>
          <a:xfrm>
            <a:off x="345274" y="4182500"/>
            <a:ext cx="10114587" cy="6456569"/>
          </a:xfrm>
          <a:prstGeom prst="roundRect">
            <a:avLst>
              <a:gd name="adj" fmla="val 443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A25659-4316-2D59-AC9A-14D4BEB1EFED}"/>
              </a:ext>
            </a:extLst>
          </p:cNvPr>
          <p:cNvSpPr txBox="1"/>
          <p:nvPr/>
        </p:nvSpPr>
        <p:spPr>
          <a:xfrm>
            <a:off x="702983" y="256877"/>
            <a:ext cx="3541206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編集できる箇所について</a:t>
            </a:r>
          </a:p>
        </p:txBody>
      </p:sp>
      <p:pic>
        <p:nvPicPr>
          <p:cNvPr id="90" name="図 89">
            <a:extLst>
              <a:ext uri="{FF2B5EF4-FFF2-40B4-BE49-F238E27FC236}">
                <a16:creationId xmlns:a16="http://schemas.microsoft.com/office/drawing/2014/main" id="{50DEA41C-8836-5C60-84E1-FDE933981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546" y="470717"/>
            <a:ext cx="2165517" cy="306426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5318DB-4D06-38CF-282B-72F7089D0204}"/>
              </a:ext>
            </a:extLst>
          </p:cNvPr>
          <p:cNvSpPr txBox="1"/>
          <p:nvPr/>
        </p:nvSpPr>
        <p:spPr>
          <a:xfrm>
            <a:off x="7620330" y="1056043"/>
            <a:ext cx="2521180" cy="11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63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日付・曜日・学年をうちかえることができます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B5C6395-BE00-5B08-B449-9510C408A767}"/>
              </a:ext>
            </a:extLst>
          </p:cNvPr>
          <p:cNvSpPr/>
          <p:nvPr/>
        </p:nvSpPr>
        <p:spPr>
          <a:xfrm>
            <a:off x="5110321" y="3119246"/>
            <a:ext cx="1248032" cy="3596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41640C61-A637-1EC5-F61B-3514D193455A}"/>
              </a:ext>
            </a:extLst>
          </p:cNvPr>
          <p:cNvCxnSpPr>
            <a:cxnSpLocks/>
            <a:stCxn id="12" idx="3"/>
            <a:endCxn id="10" idx="1"/>
          </p:cNvCxnSpPr>
          <p:nvPr/>
        </p:nvCxnSpPr>
        <p:spPr>
          <a:xfrm flipV="1">
            <a:off x="6358353" y="1624565"/>
            <a:ext cx="1261977" cy="16744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 hidden="1">
            <a:extLst>
              <a:ext uri="{FF2B5EF4-FFF2-40B4-BE49-F238E27FC236}">
                <a16:creationId xmlns:a16="http://schemas.microsoft.com/office/drawing/2014/main" id="{8A3A7601-E8D9-B634-8377-A0DBF1BC5619}"/>
              </a:ext>
            </a:extLst>
          </p:cNvPr>
          <p:cNvSpPr txBox="1"/>
          <p:nvPr/>
        </p:nvSpPr>
        <p:spPr>
          <a:xfrm>
            <a:off x="5463859" y="8335915"/>
            <a:ext cx="1709120" cy="6462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599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7B8ECC-058F-CE01-1A89-CBBDC2150E39}"/>
              </a:ext>
            </a:extLst>
          </p:cNvPr>
          <p:cNvSpPr txBox="1"/>
          <p:nvPr/>
        </p:nvSpPr>
        <p:spPr>
          <a:xfrm>
            <a:off x="3048678" y="10854225"/>
            <a:ext cx="6904587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97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実寸での印刷がおすすめです</a:t>
            </a:r>
            <a:endParaRPr kumimoji="1" lang="en-US" altLang="ja-JP" sz="1697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97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そのためには、一度</a:t>
            </a:r>
            <a:r>
              <a:rPr kumimoji="1" lang="en-US" altLang="ja-JP" sz="1697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  <a:r>
              <a:rPr kumimoji="1" lang="ja-JP" altLang="en-US" sz="1697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に出力してから印刷します</a:t>
            </a: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74B30CB7-137E-C4AB-3D48-88C033F22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972" y="11615681"/>
            <a:ext cx="3694437" cy="3121471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53DF77DC-B767-0C63-1F7C-DCD83F7DE388}"/>
              </a:ext>
            </a:extLst>
          </p:cNvPr>
          <p:cNvSpPr txBox="1"/>
          <p:nvPr/>
        </p:nvSpPr>
        <p:spPr>
          <a:xfrm>
            <a:off x="702983" y="4182500"/>
            <a:ext cx="2760245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編集方法について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2EF5F14-1775-3349-B046-86F90133A74D}"/>
              </a:ext>
            </a:extLst>
          </p:cNvPr>
          <p:cNvSpPr txBox="1"/>
          <p:nvPr/>
        </p:nvSpPr>
        <p:spPr>
          <a:xfrm>
            <a:off x="702983" y="10867246"/>
            <a:ext cx="2131788" cy="46166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印刷について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AAEBBED2-0AD8-25CA-5073-00392A6F09A6}"/>
              </a:ext>
            </a:extLst>
          </p:cNvPr>
          <p:cNvSpPr txBox="1"/>
          <p:nvPr/>
        </p:nvSpPr>
        <p:spPr>
          <a:xfrm>
            <a:off x="827634" y="11673637"/>
            <a:ext cx="5530719" cy="11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「ファイル＞印刷」から、以下の設定で印刷</a:t>
            </a:r>
            <a:endParaRPr kumimoji="1" lang="en-US" altLang="ja-JP" sz="2263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プリンター＝</a:t>
            </a:r>
            <a:r>
              <a:rPr kumimoji="1" lang="en-US" altLang="ja-JP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Microsoft</a:t>
            </a:r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Print</a:t>
            </a:r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to</a:t>
            </a:r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</a:p>
          <a:p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スライド指定＝２</a:t>
            </a:r>
            <a:endParaRPr kumimoji="1" lang="en-US" altLang="ja-JP" sz="2263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70A6590-0277-6AC6-C4A6-AE6CD2404798}"/>
              </a:ext>
            </a:extLst>
          </p:cNvPr>
          <p:cNvSpPr txBox="1"/>
          <p:nvPr/>
        </p:nvSpPr>
        <p:spPr>
          <a:xfrm>
            <a:off x="827634" y="13379690"/>
            <a:ext cx="5530719" cy="78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  <a:r>
              <a:rPr kumimoji="1" lang="ja-JP" altLang="en-US" sz="2263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で書き出されたファイルを、「実際のサイズで印刷」を選んで印刷</a:t>
            </a:r>
            <a:endParaRPr kumimoji="1" lang="en-US" altLang="ja-JP" sz="2263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DE6D313E-4E84-95B1-6AA9-6F0B72703DAA}"/>
              </a:ext>
            </a:extLst>
          </p:cNvPr>
          <p:cNvSpPr/>
          <p:nvPr/>
        </p:nvSpPr>
        <p:spPr>
          <a:xfrm>
            <a:off x="7897662" y="12848754"/>
            <a:ext cx="1966517" cy="5309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242D2612-6A9D-8C3E-36AC-C222FC1B027A}"/>
              </a:ext>
            </a:extLst>
          </p:cNvPr>
          <p:cNvSpPr/>
          <p:nvPr/>
        </p:nvSpPr>
        <p:spPr>
          <a:xfrm>
            <a:off x="7927773" y="14018647"/>
            <a:ext cx="1966517" cy="2288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23777F9-C0CE-457C-18E9-8ADAF0660B82}"/>
              </a:ext>
            </a:extLst>
          </p:cNvPr>
          <p:cNvSpPr txBox="1"/>
          <p:nvPr/>
        </p:nvSpPr>
        <p:spPr>
          <a:xfrm>
            <a:off x="844624" y="2330440"/>
            <a:ext cx="2820596" cy="11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63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非表示にして好きな内容を入れていただくことができます</a:t>
            </a: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BA4C24E-63CF-699E-F9A0-C26B05650E5C}"/>
              </a:ext>
            </a:extLst>
          </p:cNvPr>
          <p:cNvCxnSpPr>
            <a:cxnSpLocks/>
          </p:cNvCxnSpPr>
          <p:nvPr/>
        </p:nvCxnSpPr>
        <p:spPr>
          <a:xfrm flipH="1" flipV="1">
            <a:off x="3722319" y="2731433"/>
            <a:ext cx="969747" cy="5418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23DF33F5-230C-9D51-6D10-7BFF69A6CF47}"/>
              </a:ext>
            </a:extLst>
          </p:cNvPr>
          <p:cNvSpPr/>
          <p:nvPr/>
        </p:nvSpPr>
        <p:spPr>
          <a:xfrm>
            <a:off x="4672623" y="3095736"/>
            <a:ext cx="2196440" cy="417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599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07D211A-BD87-1F81-BB1C-A0D6295716B7}"/>
              </a:ext>
            </a:extLst>
          </p:cNvPr>
          <p:cNvSpPr txBox="1"/>
          <p:nvPr/>
        </p:nvSpPr>
        <p:spPr>
          <a:xfrm>
            <a:off x="863163" y="5049680"/>
            <a:ext cx="37482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「ホーム」タブの「配置」から、「オブジェクトの選択と表示」を押し、右にウインドウを出してください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2289A320-669D-6D62-BE07-ABB35D57702C}"/>
              </a:ext>
            </a:extLst>
          </p:cNvPr>
          <p:cNvSpPr txBox="1"/>
          <p:nvPr/>
        </p:nvSpPr>
        <p:spPr>
          <a:xfrm>
            <a:off x="5269312" y="8263073"/>
            <a:ext cx="4791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「実施概要」は、横のマークを押すと、表示・非表示を切り替えられます</a:t>
            </a:r>
          </a:p>
        </p:txBody>
      </p: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4D020FE1-6583-E89E-ED41-16B728B329AA}"/>
              </a:ext>
            </a:extLst>
          </p:cNvPr>
          <p:cNvGrpSpPr/>
          <p:nvPr/>
        </p:nvGrpSpPr>
        <p:grpSpPr>
          <a:xfrm>
            <a:off x="4922750" y="4823111"/>
            <a:ext cx="4588761" cy="3097389"/>
            <a:chOff x="4520515" y="5850865"/>
            <a:chExt cx="3147013" cy="2124217"/>
          </a:xfrm>
        </p:grpSpPr>
        <p:pic>
          <p:nvPicPr>
            <p:cNvPr id="62" name="図 61">
              <a:extLst>
                <a:ext uri="{FF2B5EF4-FFF2-40B4-BE49-F238E27FC236}">
                  <a16:creationId xmlns:a16="http://schemas.microsoft.com/office/drawing/2014/main" id="{BFFBE4D3-91DB-1B8C-5C1C-4AB86D6B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605"/>
            <a:stretch>
              <a:fillRect/>
            </a:stretch>
          </p:blipFill>
          <p:spPr>
            <a:xfrm>
              <a:off x="4520515" y="5886171"/>
              <a:ext cx="3130647" cy="2088911"/>
            </a:xfrm>
            <a:prstGeom prst="rect">
              <a:avLst/>
            </a:prstGeom>
          </p:spPr>
        </p:pic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86C36DF-BD88-246F-EC57-B05FD724FFF8}"/>
                </a:ext>
              </a:extLst>
            </p:cNvPr>
            <p:cNvSpPr txBox="1"/>
            <p:nvPr/>
          </p:nvSpPr>
          <p:spPr>
            <a:xfrm>
              <a:off x="4803409" y="5850865"/>
              <a:ext cx="408142" cy="45188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BF037C7C-9A71-DAC8-9F53-78B5B729F0CC}"/>
                </a:ext>
              </a:extLst>
            </p:cNvPr>
            <p:cNvSpPr txBox="1"/>
            <p:nvPr/>
          </p:nvSpPr>
          <p:spPr>
            <a:xfrm>
              <a:off x="6542241" y="6269918"/>
              <a:ext cx="1084781" cy="164787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cxnSp>
          <p:nvCxnSpPr>
            <p:cNvPr id="73" name="直線矢印コネクタ 72">
              <a:extLst>
                <a:ext uri="{FF2B5EF4-FFF2-40B4-BE49-F238E27FC236}">
                  <a16:creationId xmlns:a16="http://schemas.microsoft.com/office/drawing/2014/main" id="{BCB2BB3A-9EF9-4B74-1A44-1FA6DA7E5A20}"/>
                </a:ext>
              </a:extLst>
            </p:cNvPr>
            <p:cNvCxnSpPr>
              <a:cxnSpLocks/>
              <a:stCxn id="71" idx="2"/>
            </p:cNvCxnSpPr>
            <p:nvPr/>
          </p:nvCxnSpPr>
          <p:spPr>
            <a:xfrm>
              <a:off x="5007480" y="6302751"/>
              <a:ext cx="435149" cy="130740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矢印コネクタ 73">
              <a:extLst>
                <a:ext uri="{FF2B5EF4-FFF2-40B4-BE49-F238E27FC236}">
                  <a16:creationId xmlns:a16="http://schemas.microsoft.com/office/drawing/2014/main" id="{885A6115-54AF-5DF8-E363-0598A90E9F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51884" y="7060871"/>
              <a:ext cx="749851" cy="59572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A96A18BF-8AA5-5EAA-3575-A4F10328D649}"/>
                </a:ext>
              </a:extLst>
            </p:cNvPr>
            <p:cNvSpPr txBox="1"/>
            <p:nvPr/>
          </p:nvSpPr>
          <p:spPr>
            <a:xfrm>
              <a:off x="6686612" y="5941062"/>
              <a:ext cx="980916" cy="276999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＼表示！／</a:t>
              </a:r>
            </a:p>
          </p:txBody>
        </p:sp>
      </p:grpSp>
      <p:pic>
        <p:nvPicPr>
          <p:cNvPr id="78" name="図 77">
            <a:extLst>
              <a:ext uri="{FF2B5EF4-FFF2-40B4-BE49-F238E27FC236}">
                <a16:creationId xmlns:a16="http://schemas.microsoft.com/office/drawing/2014/main" id="{5C767D06-5C95-5262-154E-B91F16C19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8363" y="9084124"/>
            <a:ext cx="501144" cy="822391"/>
          </a:xfrm>
          <a:prstGeom prst="rect">
            <a:avLst/>
          </a:prstGeom>
        </p:spPr>
      </p:pic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93ACE99A-0F9A-B57A-C897-625BED095DAE}"/>
              </a:ext>
            </a:extLst>
          </p:cNvPr>
          <p:cNvSpPr txBox="1"/>
          <p:nvPr/>
        </p:nvSpPr>
        <p:spPr>
          <a:xfrm>
            <a:off x="8878399" y="9219760"/>
            <a:ext cx="10787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表示の状態</a:t>
            </a:r>
            <a:endParaRPr kumimoji="1" lang="en-US" altLang="ja-JP" sz="11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11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1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非表示の状態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F15A6C25-7EF3-B7DD-3AF5-D003C28C5007}"/>
              </a:ext>
            </a:extLst>
          </p:cNvPr>
          <p:cNvSpPr txBox="1"/>
          <p:nvPr/>
        </p:nvSpPr>
        <p:spPr>
          <a:xfrm>
            <a:off x="1138529" y="8263073"/>
            <a:ext cx="2838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日時や学年は直接テキストを編集できます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73620747-6E60-3ADB-E751-985E52E009AE}"/>
              </a:ext>
            </a:extLst>
          </p:cNvPr>
          <p:cNvSpPr txBox="1"/>
          <p:nvPr/>
        </p:nvSpPr>
        <p:spPr>
          <a:xfrm>
            <a:off x="1138529" y="9882266"/>
            <a:ext cx="2109841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デフォルトの書体は以下です。</a:t>
            </a:r>
            <a:endParaRPr lang="en-US" altLang="ja-JP" sz="1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1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HGPｺﾞｼｯｸE 　</a:t>
            </a:r>
            <a:endParaRPr lang="en-US" altLang="ja-JP" sz="1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82" name="図 81">
            <a:extLst>
              <a:ext uri="{FF2B5EF4-FFF2-40B4-BE49-F238E27FC236}">
                <a16:creationId xmlns:a16="http://schemas.microsoft.com/office/drawing/2014/main" id="{F77EB7B6-B235-A4E7-63D5-30CC2CE07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681" y="8943415"/>
            <a:ext cx="3599772" cy="897581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3A1CF1B3-627D-D69D-137C-A63EAF064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081" y="8876142"/>
            <a:ext cx="2648320" cy="1247949"/>
          </a:xfrm>
          <a:prstGeom prst="rect">
            <a:avLst/>
          </a:prstGeom>
        </p:spPr>
      </p:pic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116ACC79-7F06-7DAF-FC0B-8436FAFE8412}"/>
              </a:ext>
            </a:extLst>
          </p:cNvPr>
          <p:cNvSpPr/>
          <p:nvPr/>
        </p:nvSpPr>
        <p:spPr>
          <a:xfrm>
            <a:off x="7217131" y="9443068"/>
            <a:ext cx="428630" cy="2890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2A363C64-4A66-1CAB-91D8-C04EE12B5570}"/>
              </a:ext>
            </a:extLst>
          </p:cNvPr>
          <p:cNvCxnSpPr>
            <a:cxnSpLocks/>
            <a:stCxn id="76" idx="3"/>
            <a:endCxn id="78" idx="1"/>
          </p:cNvCxnSpPr>
          <p:nvPr/>
        </p:nvCxnSpPr>
        <p:spPr>
          <a:xfrm flipV="1">
            <a:off x="7645761" y="9495320"/>
            <a:ext cx="852602" cy="922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37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ポスターデザイン">
            <a:extLst>
              <a:ext uri="{FF2B5EF4-FFF2-40B4-BE49-F238E27FC236}">
                <a16:creationId xmlns:a16="http://schemas.microsoft.com/office/drawing/2014/main" id="{8EFA8BBA-20BF-5494-0EB1-65BE3B6DD9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433"/>
          <a:stretch>
            <a:fillRect/>
          </a:stretch>
        </p:blipFill>
        <p:spPr>
          <a:xfrm>
            <a:off x="0" y="1184"/>
            <a:ext cx="10691813" cy="13087235"/>
          </a:xfrm>
          <a:prstGeom prst="rect">
            <a:avLst/>
          </a:prstGeom>
        </p:spPr>
      </p:pic>
      <p:pic>
        <p:nvPicPr>
          <p:cNvPr id="30" name="実施概要">
            <a:extLst>
              <a:ext uri="{FF2B5EF4-FFF2-40B4-BE49-F238E27FC236}">
                <a16:creationId xmlns:a16="http://schemas.microsoft.com/office/drawing/2014/main" id="{E6C4B3EC-61E6-42DE-8C08-3EB763D89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566"/>
          <a:stretch>
            <a:fillRect/>
          </a:stretch>
        </p:blipFill>
        <p:spPr>
          <a:xfrm>
            <a:off x="0" y="13088418"/>
            <a:ext cx="10691813" cy="2030931"/>
          </a:xfrm>
          <a:prstGeom prst="rect">
            <a:avLst/>
          </a:prstGeom>
        </p:spPr>
      </p:pic>
      <p:sp>
        <p:nvSpPr>
          <p:cNvPr id="17" name="対象学年">
            <a:extLst>
              <a:ext uri="{FF2B5EF4-FFF2-40B4-BE49-F238E27FC236}">
                <a16:creationId xmlns:a16="http://schemas.microsoft.com/office/drawing/2014/main" id="{F48A0DFD-9684-C602-4035-EAC71CB23EDE}"/>
              </a:ext>
            </a:extLst>
          </p:cNvPr>
          <p:cNvSpPr txBox="1"/>
          <p:nvPr/>
        </p:nvSpPr>
        <p:spPr>
          <a:xfrm>
            <a:off x="4208136" y="13616501"/>
            <a:ext cx="1847590" cy="10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小学１年</a:t>
            </a:r>
            <a:endParaRPr kumimoji="1" lang="en-US" altLang="ja-JP" sz="2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>
              <a:lnSpc>
                <a:spcPts val="4000"/>
              </a:lnSpc>
            </a:pPr>
            <a:r>
              <a:rPr kumimoji="1" lang="ja-JP" altLang="en-US" sz="2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～中学２年</a:t>
            </a:r>
          </a:p>
        </p:txBody>
      </p:sp>
      <p:sp>
        <p:nvSpPr>
          <p:cNvPr id="19" name="申込締切月">
            <a:extLst>
              <a:ext uri="{FF2B5EF4-FFF2-40B4-BE49-F238E27FC236}">
                <a16:creationId xmlns:a16="http://schemas.microsoft.com/office/drawing/2014/main" id="{0E7828D6-7E68-AF33-F57D-5E168E60BD28}"/>
              </a:ext>
            </a:extLst>
          </p:cNvPr>
          <p:cNvSpPr txBox="1"/>
          <p:nvPr/>
        </p:nvSpPr>
        <p:spPr>
          <a:xfrm>
            <a:off x="6145179" y="13545644"/>
            <a:ext cx="1115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endParaRPr kumimoji="1" lang="ja-JP" altLang="en-US" sz="54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1" name="申込締切/">
            <a:extLst>
              <a:ext uri="{FF2B5EF4-FFF2-40B4-BE49-F238E27FC236}">
                <a16:creationId xmlns:a16="http://schemas.microsoft.com/office/drawing/2014/main" id="{6C54AA8F-55B6-0223-EFC7-FCE3DB633F71}"/>
              </a:ext>
            </a:extLst>
          </p:cNvPr>
          <p:cNvSpPr txBox="1"/>
          <p:nvPr/>
        </p:nvSpPr>
        <p:spPr>
          <a:xfrm>
            <a:off x="6832325" y="13681346"/>
            <a:ext cx="566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/</a:t>
            </a:r>
            <a:endParaRPr kumimoji="1" lang="ja-JP" altLang="en-US" sz="4000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3" name="申込締切日">
            <a:extLst>
              <a:ext uri="{FF2B5EF4-FFF2-40B4-BE49-F238E27FC236}">
                <a16:creationId xmlns:a16="http://schemas.microsoft.com/office/drawing/2014/main" id="{88AEC62C-11B3-5810-2638-9E40FA98A416}"/>
              </a:ext>
            </a:extLst>
          </p:cNvPr>
          <p:cNvSpPr txBox="1"/>
          <p:nvPr/>
        </p:nvSpPr>
        <p:spPr>
          <a:xfrm>
            <a:off x="7116953" y="13545644"/>
            <a:ext cx="1100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25</a:t>
            </a:r>
            <a:endParaRPr kumimoji="1" lang="ja-JP" altLang="en-US" sz="54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5" name="申込締切曜日">
            <a:extLst>
              <a:ext uri="{FF2B5EF4-FFF2-40B4-BE49-F238E27FC236}">
                <a16:creationId xmlns:a16="http://schemas.microsoft.com/office/drawing/2014/main" id="{89CBAC04-534F-B705-A6C2-7D636E50BBD3}"/>
              </a:ext>
            </a:extLst>
          </p:cNvPr>
          <p:cNvSpPr txBox="1"/>
          <p:nvPr/>
        </p:nvSpPr>
        <p:spPr>
          <a:xfrm>
            <a:off x="7369813" y="14389232"/>
            <a:ext cx="848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(</a:t>
            </a:r>
            <a:r>
              <a:rPr kumimoji="1" lang="ja-JP" altLang="en-US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</a:t>
            </a:r>
            <a:r>
              <a:rPr kumimoji="1" lang="en-US" altLang="ja-JP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)</a:t>
            </a:r>
            <a:endParaRPr kumimoji="1" lang="ja-JP" altLang="en-US" sz="20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6" name="申込締切月">
            <a:extLst>
              <a:ext uri="{FF2B5EF4-FFF2-40B4-BE49-F238E27FC236}">
                <a16:creationId xmlns:a16="http://schemas.microsoft.com/office/drawing/2014/main" id="{3BB0A1E3-3FDE-B59E-7209-D4BBC84561DA}"/>
              </a:ext>
            </a:extLst>
          </p:cNvPr>
          <p:cNvSpPr txBox="1"/>
          <p:nvPr/>
        </p:nvSpPr>
        <p:spPr>
          <a:xfrm>
            <a:off x="2000959" y="13545644"/>
            <a:ext cx="866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11</a:t>
            </a:r>
            <a:endParaRPr kumimoji="1" lang="ja-JP" altLang="en-US" sz="54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7" name="申込締切/">
            <a:extLst>
              <a:ext uri="{FF2B5EF4-FFF2-40B4-BE49-F238E27FC236}">
                <a16:creationId xmlns:a16="http://schemas.microsoft.com/office/drawing/2014/main" id="{0E0C0224-019E-3E31-D519-2E7A08560474}"/>
              </a:ext>
            </a:extLst>
          </p:cNvPr>
          <p:cNvSpPr txBox="1"/>
          <p:nvPr/>
        </p:nvSpPr>
        <p:spPr>
          <a:xfrm>
            <a:off x="2688104" y="13681346"/>
            <a:ext cx="566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/</a:t>
            </a:r>
            <a:endParaRPr kumimoji="1" lang="ja-JP" altLang="en-US" sz="4000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8" name="申込締切日">
            <a:extLst>
              <a:ext uri="{FF2B5EF4-FFF2-40B4-BE49-F238E27FC236}">
                <a16:creationId xmlns:a16="http://schemas.microsoft.com/office/drawing/2014/main" id="{98B706E6-E802-2F23-53EB-84649EF9EE6F}"/>
              </a:ext>
            </a:extLst>
          </p:cNvPr>
          <p:cNvSpPr txBox="1"/>
          <p:nvPr/>
        </p:nvSpPr>
        <p:spPr>
          <a:xfrm>
            <a:off x="2972733" y="13545644"/>
            <a:ext cx="832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</a:t>
            </a:r>
            <a:endParaRPr kumimoji="1" lang="ja-JP" altLang="en-US" sz="54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9" name="申込締切曜日">
            <a:extLst>
              <a:ext uri="{FF2B5EF4-FFF2-40B4-BE49-F238E27FC236}">
                <a16:creationId xmlns:a16="http://schemas.microsoft.com/office/drawing/2014/main" id="{0E52D59C-22BB-59BB-E2C1-313E14419A11}"/>
              </a:ext>
            </a:extLst>
          </p:cNvPr>
          <p:cNvSpPr txBox="1"/>
          <p:nvPr/>
        </p:nvSpPr>
        <p:spPr>
          <a:xfrm>
            <a:off x="3091125" y="14389232"/>
            <a:ext cx="848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(</a:t>
            </a:r>
            <a:r>
              <a:rPr kumimoji="1" lang="ja-JP" altLang="en-US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土</a:t>
            </a:r>
            <a:r>
              <a:rPr kumimoji="1" lang="en-US" altLang="ja-JP" sz="20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)</a:t>
            </a:r>
            <a:endParaRPr kumimoji="1" lang="ja-JP" altLang="en-US" sz="20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8041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185</Words>
  <Application>Microsoft Office PowerPoint</Application>
  <PresentationFormat>ユーザー設定</PresentationFormat>
  <Paragraphs>30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HGPｺﾞｼｯｸE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池田 瑞希</dc:creator>
  <cp:lastModifiedBy>池田 瑞希</cp:lastModifiedBy>
  <cp:revision>9</cp:revision>
  <dcterms:created xsi:type="dcterms:W3CDTF">2026-07-21T01:18:47Z</dcterms:created>
  <dcterms:modified xsi:type="dcterms:W3CDTF">2026-07-22T08:23:12Z</dcterms:modified>
</cp:coreProperties>
</file>